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5353C5-06FD-4DCA-B829-3D8E6F95B1B0}" v="6" dt="2025-12-10T16:19:59.4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64" autoAdjust="0"/>
    <p:restoredTop sz="94660"/>
  </p:normalViewPr>
  <p:slideViewPr>
    <p:cSldViewPr snapToGrid="0">
      <p:cViewPr varScale="1">
        <p:scale>
          <a:sx n="97" d="100"/>
          <a:sy n="97" d="100"/>
        </p:scale>
        <p:origin x="108" y="12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유훈 이" userId="3305ccc88406fa2b" providerId="LiveId" clId="{C2263866-FE73-43DE-B029-2B83F011C6C0}"/>
    <pc:docChg chg="undo custSel addSld modSld">
      <pc:chgData name="유훈 이" userId="3305ccc88406fa2b" providerId="LiveId" clId="{C2263866-FE73-43DE-B029-2B83F011C6C0}" dt="2025-12-10T16:20:09.297" v="430" actId="14100"/>
      <pc:docMkLst>
        <pc:docMk/>
      </pc:docMkLst>
      <pc:sldChg chg="addSp modSp mod">
        <pc:chgData name="유훈 이" userId="3305ccc88406fa2b" providerId="LiveId" clId="{C2263866-FE73-43DE-B029-2B83F011C6C0}" dt="2025-12-10T15:53:50.638" v="164" actId="20577"/>
        <pc:sldMkLst>
          <pc:docMk/>
          <pc:sldMk cId="2254562373" sldId="256"/>
        </pc:sldMkLst>
        <pc:spChg chg="add mod">
          <ac:chgData name="유훈 이" userId="3305ccc88406fa2b" providerId="LiveId" clId="{C2263866-FE73-43DE-B029-2B83F011C6C0}" dt="2025-12-10T15:53:50.638" v="164" actId="20577"/>
          <ac:spMkLst>
            <pc:docMk/>
            <pc:sldMk cId="2254562373" sldId="256"/>
            <ac:spMk id="7" creationId="{19725889-98E8-0722-9E2A-A19C4DC6D2D1}"/>
          </ac:spMkLst>
        </pc:spChg>
        <pc:picChg chg="add mod">
          <ac:chgData name="유훈 이" userId="3305ccc88406fa2b" providerId="LiveId" clId="{C2263866-FE73-43DE-B029-2B83F011C6C0}" dt="2025-12-10T15:53:32.998" v="146" actId="1076"/>
          <ac:picMkLst>
            <pc:docMk/>
            <pc:sldMk cId="2254562373" sldId="256"/>
            <ac:picMk id="6" creationId="{C97F8B88-4411-8C88-C89B-8316A4D98C7E}"/>
          </ac:picMkLst>
        </pc:picChg>
      </pc:sldChg>
      <pc:sldChg chg="addSp modSp mod">
        <pc:chgData name="유훈 이" userId="3305ccc88406fa2b" providerId="LiveId" clId="{C2263866-FE73-43DE-B029-2B83F011C6C0}" dt="2025-12-10T16:20:09.297" v="430" actId="14100"/>
        <pc:sldMkLst>
          <pc:docMk/>
          <pc:sldMk cId="1717465676" sldId="257"/>
        </pc:sldMkLst>
        <pc:spChg chg="mod">
          <ac:chgData name="유훈 이" userId="3305ccc88406fa2b" providerId="LiveId" clId="{C2263866-FE73-43DE-B029-2B83F011C6C0}" dt="2025-12-10T15:51:34.428" v="0" actId="1076"/>
          <ac:spMkLst>
            <pc:docMk/>
            <pc:sldMk cId="1717465676" sldId="257"/>
            <ac:spMk id="5" creationId="{E321C755-C6AA-7DC7-1C53-B21C522844C0}"/>
          </ac:spMkLst>
        </pc:spChg>
        <pc:spChg chg="mod">
          <ac:chgData name="유훈 이" userId="3305ccc88406fa2b" providerId="LiveId" clId="{C2263866-FE73-43DE-B029-2B83F011C6C0}" dt="2025-12-10T15:51:39.336" v="1" actId="1076"/>
          <ac:spMkLst>
            <pc:docMk/>
            <pc:sldMk cId="1717465676" sldId="257"/>
            <ac:spMk id="6" creationId="{2375ABC5-2B5C-FE68-5649-B9844EE747F1}"/>
          </ac:spMkLst>
        </pc:spChg>
        <pc:spChg chg="add mod">
          <ac:chgData name="유훈 이" userId="3305ccc88406fa2b" providerId="LiveId" clId="{C2263866-FE73-43DE-B029-2B83F011C6C0}" dt="2025-12-10T16:19:55.495" v="410" actId="1076"/>
          <ac:spMkLst>
            <pc:docMk/>
            <pc:sldMk cId="1717465676" sldId="257"/>
            <ac:spMk id="9" creationId="{6B949C11-2C2F-2C24-639D-65D42B4986C4}"/>
          </ac:spMkLst>
        </pc:spChg>
        <pc:spChg chg="add mod">
          <ac:chgData name="유훈 이" userId="3305ccc88406fa2b" providerId="LiveId" clId="{C2263866-FE73-43DE-B029-2B83F011C6C0}" dt="2025-12-10T16:20:09.297" v="430" actId="14100"/>
          <ac:spMkLst>
            <pc:docMk/>
            <pc:sldMk cId="1717465676" sldId="257"/>
            <ac:spMk id="10" creationId="{839025DE-5EB1-F8DE-F416-CE7D0BD296B5}"/>
          </ac:spMkLst>
        </pc:spChg>
      </pc:sldChg>
      <pc:sldChg chg="addSp modSp new mod setBg">
        <pc:chgData name="유훈 이" userId="3305ccc88406fa2b" providerId="LiveId" clId="{C2263866-FE73-43DE-B029-2B83F011C6C0}" dt="2025-12-10T15:57:30.791" v="388" actId="26606"/>
        <pc:sldMkLst>
          <pc:docMk/>
          <pc:sldMk cId="2676274926" sldId="258"/>
        </pc:sldMkLst>
        <pc:spChg chg="mod">
          <ac:chgData name="유훈 이" userId="3305ccc88406fa2b" providerId="LiveId" clId="{C2263866-FE73-43DE-B029-2B83F011C6C0}" dt="2025-12-10T15:57:30.791" v="388" actId="26606"/>
          <ac:spMkLst>
            <pc:docMk/>
            <pc:sldMk cId="2676274926" sldId="258"/>
            <ac:spMk id="2" creationId="{9043DF6E-24BF-D83D-AA84-BB1D2836688A}"/>
          </ac:spMkLst>
        </pc:spChg>
        <pc:spChg chg="mod">
          <ac:chgData name="유훈 이" userId="3305ccc88406fa2b" providerId="LiveId" clId="{C2263866-FE73-43DE-B029-2B83F011C6C0}" dt="2025-12-10T15:57:30.791" v="388" actId="26606"/>
          <ac:spMkLst>
            <pc:docMk/>
            <pc:sldMk cId="2676274926" sldId="258"/>
            <ac:spMk id="3" creationId="{BCB16869-E44F-1208-87B1-2DC49F1E8F57}"/>
          </ac:spMkLst>
        </pc:spChg>
        <pc:spChg chg="add">
          <ac:chgData name="유훈 이" userId="3305ccc88406fa2b" providerId="LiveId" clId="{C2263866-FE73-43DE-B029-2B83F011C6C0}" dt="2025-12-10T15:57:30.791" v="388" actId="26606"/>
          <ac:spMkLst>
            <pc:docMk/>
            <pc:sldMk cId="2676274926" sldId="258"/>
            <ac:spMk id="9" creationId="{C0763A76-9F1C-4FC5-82B7-DD475DA461B2}"/>
          </ac:spMkLst>
        </pc:spChg>
        <pc:spChg chg="add">
          <ac:chgData name="유훈 이" userId="3305ccc88406fa2b" providerId="LiveId" clId="{C2263866-FE73-43DE-B029-2B83F011C6C0}" dt="2025-12-10T15:57:30.791" v="388" actId="26606"/>
          <ac:spMkLst>
            <pc:docMk/>
            <pc:sldMk cId="2676274926" sldId="258"/>
            <ac:spMk id="11" creationId="{E81BF4F6-F2CF-4984-9D14-D6966D92F99F}"/>
          </ac:spMkLst>
        </pc:spChg>
        <pc:picChg chg="add">
          <ac:chgData name="유훈 이" userId="3305ccc88406fa2b" providerId="LiveId" clId="{C2263866-FE73-43DE-B029-2B83F011C6C0}" dt="2025-12-10T15:57:30.791" v="388" actId="26606"/>
          <ac:picMkLst>
            <pc:docMk/>
            <pc:sldMk cId="2676274926" sldId="258"/>
            <ac:picMk id="5" creationId="{98161635-A84A-9D7C-6A74-3E111C6D29F6}"/>
          </ac:picMkLst>
        </pc:picChg>
      </pc:sldChg>
      <pc:sldChg chg="addSp delSp modSp new mod">
        <pc:chgData name="유훈 이" userId="3305ccc88406fa2b" providerId="LiveId" clId="{C2263866-FE73-43DE-B029-2B83F011C6C0}" dt="2025-12-10T15:57:39.355" v="389" actId="26606"/>
        <pc:sldMkLst>
          <pc:docMk/>
          <pc:sldMk cId="1523968707" sldId="259"/>
        </pc:sldMkLst>
        <pc:spChg chg="mod">
          <ac:chgData name="유훈 이" userId="3305ccc88406fa2b" providerId="LiveId" clId="{C2263866-FE73-43DE-B029-2B83F011C6C0}" dt="2025-12-10T15:56:10.259" v="245" actId="20577"/>
          <ac:spMkLst>
            <pc:docMk/>
            <pc:sldMk cId="1523968707" sldId="259"/>
            <ac:spMk id="2" creationId="{5C71EAED-6C0B-50B3-B100-57A357D7D70F}"/>
          </ac:spMkLst>
        </pc:spChg>
        <pc:spChg chg="del mod">
          <ac:chgData name="유훈 이" userId="3305ccc88406fa2b" providerId="LiveId" clId="{C2263866-FE73-43DE-B029-2B83F011C6C0}" dt="2025-12-10T15:57:39.355" v="389" actId="26606"/>
          <ac:spMkLst>
            <pc:docMk/>
            <pc:sldMk cId="1523968707" sldId="259"/>
            <ac:spMk id="3" creationId="{3F143DAD-7277-2E29-269E-11080EE26370}"/>
          </ac:spMkLst>
        </pc:spChg>
        <pc:graphicFrameChg chg="add">
          <ac:chgData name="유훈 이" userId="3305ccc88406fa2b" providerId="LiveId" clId="{C2263866-FE73-43DE-B029-2B83F011C6C0}" dt="2025-12-10T15:57:39.355" v="389" actId="26606"/>
          <ac:graphicFrameMkLst>
            <pc:docMk/>
            <pc:sldMk cId="1523968707" sldId="259"/>
            <ac:graphicFrameMk id="5" creationId="{B676A327-E5D8-9C21-76A4-6754B7C681A0}"/>
          </ac:graphicFrameMkLst>
        </pc:graphicFrameChg>
      </pc:sldChg>
      <pc:sldChg chg="addSp delSp modSp new mod">
        <pc:chgData name="유훈 이" userId="3305ccc88406fa2b" providerId="LiveId" clId="{C2263866-FE73-43DE-B029-2B83F011C6C0}" dt="2025-12-10T15:58:19.608" v="393" actId="1076"/>
        <pc:sldMkLst>
          <pc:docMk/>
          <pc:sldMk cId="4275065997" sldId="260"/>
        </pc:sldMkLst>
        <pc:spChg chg="mod">
          <ac:chgData name="유훈 이" userId="3305ccc88406fa2b" providerId="LiveId" clId="{C2263866-FE73-43DE-B029-2B83F011C6C0}" dt="2025-12-10T15:58:19.608" v="393" actId="1076"/>
          <ac:spMkLst>
            <pc:docMk/>
            <pc:sldMk cId="4275065997" sldId="260"/>
            <ac:spMk id="2" creationId="{7232E731-A2C4-B549-0183-34B9EC141A39}"/>
          </ac:spMkLst>
        </pc:spChg>
        <pc:spChg chg="add del mod">
          <ac:chgData name="유훈 이" userId="3305ccc88406fa2b" providerId="LiveId" clId="{C2263866-FE73-43DE-B029-2B83F011C6C0}" dt="2025-12-10T15:57:50.258" v="391" actId="26606"/>
          <ac:spMkLst>
            <pc:docMk/>
            <pc:sldMk cId="4275065997" sldId="260"/>
            <ac:spMk id="3" creationId="{7A00CD25-A2F4-E522-460E-9BA1EDFF6EA0}"/>
          </ac:spMkLst>
        </pc:spChg>
        <pc:graphicFrameChg chg="add del">
          <ac:chgData name="유훈 이" userId="3305ccc88406fa2b" providerId="LiveId" clId="{C2263866-FE73-43DE-B029-2B83F011C6C0}" dt="2025-12-10T15:57:50.258" v="391" actId="26606"/>
          <ac:graphicFrameMkLst>
            <pc:docMk/>
            <pc:sldMk cId="4275065997" sldId="260"/>
            <ac:graphicFrameMk id="5" creationId="{48EFBC67-1039-BA9A-A502-7BEA51941628}"/>
          </ac:graphicFrameMkLst>
        </pc:graphicFrameChg>
      </pc:sldChg>
      <pc:sldChg chg="modSp new mod">
        <pc:chgData name="유훈 이" userId="3305ccc88406fa2b" providerId="LiveId" clId="{C2263866-FE73-43DE-B029-2B83F011C6C0}" dt="2025-12-10T15:57:12.286" v="387" actId="20577"/>
        <pc:sldMkLst>
          <pc:docMk/>
          <pc:sldMk cId="1306460420" sldId="261"/>
        </pc:sldMkLst>
        <pc:spChg chg="mod">
          <ac:chgData name="유훈 이" userId="3305ccc88406fa2b" providerId="LiveId" clId="{C2263866-FE73-43DE-B029-2B83F011C6C0}" dt="2025-12-10T15:56:55.895" v="352" actId="20577"/>
          <ac:spMkLst>
            <pc:docMk/>
            <pc:sldMk cId="1306460420" sldId="261"/>
            <ac:spMk id="2" creationId="{7551194B-478D-3ABA-E814-E73A319504A2}"/>
          </ac:spMkLst>
        </pc:spChg>
        <pc:spChg chg="mod">
          <ac:chgData name="유훈 이" userId="3305ccc88406fa2b" providerId="LiveId" clId="{C2263866-FE73-43DE-B029-2B83F011C6C0}" dt="2025-12-10T15:57:12.286" v="387" actId="20577"/>
          <ac:spMkLst>
            <pc:docMk/>
            <pc:sldMk cId="1306460420" sldId="261"/>
            <ac:spMk id="3" creationId="{720D310A-E7DD-105C-8265-8EABEDD6D653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4A032AF-3017-4592-AF58-3FABB7737E11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41E22C9-E053-443E-852A-9A1CEE8D83BB}">
      <dgm:prSet/>
      <dgm:spPr/>
      <dgm:t>
        <a:bodyPr/>
        <a:lstStyle/>
        <a:p>
          <a:r>
            <a:rPr lang="en-US" b="1"/>
            <a:t>Task A (Watchdog):</a:t>
          </a:r>
          <a:r>
            <a:rPr lang="en-US"/>
            <a:t> 0.1</a:t>
          </a:r>
          <a:r>
            <a:rPr lang="ko-KR"/>
            <a:t>초 단위로 센서 값을 읽어 상급자의 접근을 감시합니다</a:t>
          </a:r>
          <a:r>
            <a:rPr lang="en-US"/>
            <a:t>. (High Priority)</a:t>
          </a:r>
        </a:p>
      </dgm:t>
    </dgm:pt>
    <dgm:pt modelId="{DFFE79AD-ACCA-4E95-9218-D761350082C9}" type="parTrans" cxnId="{251A4346-52FF-4F78-954B-32437B1B87FB}">
      <dgm:prSet/>
      <dgm:spPr/>
      <dgm:t>
        <a:bodyPr/>
        <a:lstStyle/>
        <a:p>
          <a:endParaRPr lang="en-US"/>
        </a:p>
      </dgm:t>
    </dgm:pt>
    <dgm:pt modelId="{699CAE95-E997-4E9C-8FBD-49CDFC1CE8AA}" type="sibTrans" cxnId="{251A4346-52FF-4F78-954B-32437B1B87FB}">
      <dgm:prSet/>
      <dgm:spPr/>
      <dgm:t>
        <a:bodyPr/>
        <a:lstStyle/>
        <a:p>
          <a:endParaRPr lang="en-US"/>
        </a:p>
      </dgm:t>
    </dgm:pt>
    <dgm:pt modelId="{07FD1E05-BE23-4860-A490-D4825DB61B0A}">
      <dgm:prSet/>
      <dgm:spPr/>
      <dgm:t>
        <a:bodyPr/>
        <a:lstStyle/>
        <a:p>
          <a:r>
            <a:rPr lang="en-US" b="1"/>
            <a:t>Task B (Network):</a:t>
          </a:r>
          <a:r>
            <a:rPr lang="en-US"/>
            <a:t> 10</a:t>
          </a:r>
          <a:r>
            <a:rPr lang="ko-KR"/>
            <a:t>초 주기</a:t>
          </a:r>
          <a:r>
            <a:rPr lang="en-US"/>
            <a:t>(</a:t>
          </a:r>
          <a:r>
            <a:rPr lang="ko-KR"/>
            <a:t>또는 실시간</a:t>
          </a:r>
          <a:r>
            <a:rPr lang="en-US"/>
            <a:t> WebSocket)</a:t>
          </a:r>
          <a:r>
            <a:rPr lang="ko-KR"/>
            <a:t>로 업비트</a:t>
          </a:r>
          <a:r>
            <a:rPr lang="en-US"/>
            <a:t> API </a:t>
          </a:r>
          <a:r>
            <a:rPr lang="ko-KR"/>
            <a:t>서버와 통신하여 시세 데이터를 갱신합니다</a:t>
          </a:r>
          <a:r>
            <a:rPr lang="en-US"/>
            <a:t>. (Low Priority)</a:t>
          </a:r>
        </a:p>
      </dgm:t>
    </dgm:pt>
    <dgm:pt modelId="{83C133C0-970C-4102-B2E4-77D02DE63E25}" type="parTrans" cxnId="{27401518-EAD5-494A-91EB-584ADC8F6893}">
      <dgm:prSet/>
      <dgm:spPr/>
      <dgm:t>
        <a:bodyPr/>
        <a:lstStyle/>
        <a:p>
          <a:endParaRPr lang="en-US"/>
        </a:p>
      </dgm:t>
    </dgm:pt>
    <dgm:pt modelId="{1517E962-FA90-4DCF-9117-F84FC0E6246F}" type="sibTrans" cxnId="{27401518-EAD5-494A-91EB-584ADC8F6893}">
      <dgm:prSet/>
      <dgm:spPr/>
      <dgm:t>
        <a:bodyPr/>
        <a:lstStyle/>
        <a:p>
          <a:endParaRPr lang="en-US"/>
        </a:p>
      </dgm:t>
    </dgm:pt>
    <dgm:pt modelId="{B0D28A22-A751-43C1-8C54-8E06F8AA4586}">
      <dgm:prSet/>
      <dgm:spPr/>
      <dgm:t>
        <a:bodyPr/>
        <a:lstStyle/>
        <a:p>
          <a:r>
            <a:rPr lang="en-US" b="1"/>
            <a:t>State Machine:</a:t>
          </a:r>
          <a:r>
            <a:rPr lang="en-US"/>
            <a:t> </a:t>
          </a:r>
          <a:r>
            <a:rPr lang="ko-KR"/>
            <a:t>시스템을</a:t>
          </a:r>
          <a:r>
            <a:rPr lang="en-US"/>
            <a:t> Normal(</a:t>
          </a:r>
          <a:r>
            <a:rPr lang="ko-KR"/>
            <a:t>감시</a:t>
          </a:r>
          <a:r>
            <a:rPr lang="en-US"/>
            <a:t>), Alert(</a:t>
          </a:r>
          <a:r>
            <a:rPr lang="ko-KR"/>
            <a:t>경고</a:t>
          </a:r>
          <a:r>
            <a:rPr lang="en-US"/>
            <a:t>), Fake(</a:t>
          </a:r>
          <a:r>
            <a:rPr lang="ko-KR"/>
            <a:t>업무 모드</a:t>
          </a:r>
          <a:r>
            <a:rPr lang="en-US"/>
            <a:t>) </a:t>
          </a:r>
          <a:r>
            <a:rPr lang="ko-KR"/>
            <a:t>상태로 정의하여 관리합니다</a:t>
          </a:r>
          <a:r>
            <a:rPr lang="en-US"/>
            <a:t>.</a:t>
          </a:r>
        </a:p>
      </dgm:t>
    </dgm:pt>
    <dgm:pt modelId="{C820ECEB-FFF1-4D7F-95E6-B760D18DD936}" type="parTrans" cxnId="{E3E74932-47FF-4DE5-93BD-B777386252E5}">
      <dgm:prSet/>
      <dgm:spPr/>
      <dgm:t>
        <a:bodyPr/>
        <a:lstStyle/>
        <a:p>
          <a:endParaRPr lang="en-US"/>
        </a:p>
      </dgm:t>
    </dgm:pt>
    <dgm:pt modelId="{EF489B41-532E-413B-818B-39B39149B60E}" type="sibTrans" cxnId="{E3E74932-47FF-4DE5-93BD-B777386252E5}">
      <dgm:prSet/>
      <dgm:spPr/>
      <dgm:t>
        <a:bodyPr/>
        <a:lstStyle/>
        <a:p>
          <a:endParaRPr lang="en-US"/>
        </a:p>
      </dgm:t>
    </dgm:pt>
    <dgm:pt modelId="{EB5C5315-71A1-44D2-80AF-7284C6BF2C86}" type="pres">
      <dgm:prSet presAssocID="{74A032AF-3017-4592-AF58-3FABB7737E11}" presName="vert0" presStyleCnt="0">
        <dgm:presLayoutVars>
          <dgm:dir/>
          <dgm:animOne val="branch"/>
          <dgm:animLvl val="lvl"/>
        </dgm:presLayoutVars>
      </dgm:prSet>
      <dgm:spPr/>
    </dgm:pt>
    <dgm:pt modelId="{049FC688-52DB-4B1D-BA18-1F0D510CF36F}" type="pres">
      <dgm:prSet presAssocID="{641E22C9-E053-443E-852A-9A1CEE8D83BB}" presName="thickLine" presStyleLbl="alignNode1" presStyleIdx="0" presStyleCnt="3"/>
      <dgm:spPr/>
    </dgm:pt>
    <dgm:pt modelId="{84552AB1-9E4E-4018-BCC6-6EADA87DD795}" type="pres">
      <dgm:prSet presAssocID="{641E22C9-E053-443E-852A-9A1CEE8D83BB}" presName="horz1" presStyleCnt="0"/>
      <dgm:spPr/>
    </dgm:pt>
    <dgm:pt modelId="{33D97380-F1A9-44D9-9B95-D282A24EA207}" type="pres">
      <dgm:prSet presAssocID="{641E22C9-E053-443E-852A-9A1CEE8D83BB}" presName="tx1" presStyleLbl="revTx" presStyleIdx="0" presStyleCnt="3"/>
      <dgm:spPr/>
    </dgm:pt>
    <dgm:pt modelId="{0ABE5CAE-363D-483F-A48F-CC5B73B9ECB3}" type="pres">
      <dgm:prSet presAssocID="{641E22C9-E053-443E-852A-9A1CEE8D83BB}" presName="vert1" presStyleCnt="0"/>
      <dgm:spPr/>
    </dgm:pt>
    <dgm:pt modelId="{096DEC1E-6279-474A-BD42-9B7901FF99B8}" type="pres">
      <dgm:prSet presAssocID="{07FD1E05-BE23-4860-A490-D4825DB61B0A}" presName="thickLine" presStyleLbl="alignNode1" presStyleIdx="1" presStyleCnt="3"/>
      <dgm:spPr/>
    </dgm:pt>
    <dgm:pt modelId="{EAD582DD-7C75-4283-AB73-41602AC844E7}" type="pres">
      <dgm:prSet presAssocID="{07FD1E05-BE23-4860-A490-D4825DB61B0A}" presName="horz1" presStyleCnt="0"/>
      <dgm:spPr/>
    </dgm:pt>
    <dgm:pt modelId="{716E4A8F-80A3-4540-8611-59745AA9C1A7}" type="pres">
      <dgm:prSet presAssocID="{07FD1E05-BE23-4860-A490-D4825DB61B0A}" presName="tx1" presStyleLbl="revTx" presStyleIdx="1" presStyleCnt="3"/>
      <dgm:spPr/>
    </dgm:pt>
    <dgm:pt modelId="{58B737F5-B611-4821-A14C-B2D1C9641537}" type="pres">
      <dgm:prSet presAssocID="{07FD1E05-BE23-4860-A490-D4825DB61B0A}" presName="vert1" presStyleCnt="0"/>
      <dgm:spPr/>
    </dgm:pt>
    <dgm:pt modelId="{7BC5F871-8B70-4F0E-B4C3-A6CB90D2D22B}" type="pres">
      <dgm:prSet presAssocID="{B0D28A22-A751-43C1-8C54-8E06F8AA4586}" presName="thickLine" presStyleLbl="alignNode1" presStyleIdx="2" presStyleCnt="3"/>
      <dgm:spPr/>
    </dgm:pt>
    <dgm:pt modelId="{1538AD14-C82D-46C6-91FA-608096AE7B66}" type="pres">
      <dgm:prSet presAssocID="{B0D28A22-A751-43C1-8C54-8E06F8AA4586}" presName="horz1" presStyleCnt="0"/>
      <dgm:spPr/>
    </dgm:pt>
    <dgm:pt modelId="{7B66671C-6BC3-4F63-A0AE-5899D8B759C9}" type="pres">
      <dgm:prSet presAssocID="{B0D28A22-A751-43C1-8C54-8E06F8AA4586}" presName="tx1" presStyleLbl="revTx" presStyleIdx="2" presStyleCnt="3"/>
      <dgm:spPr/>
    </dgm:pt>
    <dgm:pt modelId="{FC3BEFB7-5AF5-4663-8F8F-D35EFD14FD0C}" type="pres">
      <dgm:prSet presAssocID="{B0D28A22-A751-43C1-8C54-8E06F8AA4586}" presName="vert1" presStyleCnt="0"/>
      <dgm:spPr/>
    </dgm:pt>
  </dgm:ptLst>
  <dgm:cxnLst>
    <dgm:cxn modelId="{27401518-EAD5-494A-91EB-584ADC8F6893}" srcId="{74A032AF-3017-4592-AF58-3FABB7737E11}" destId="{07FD1E05-BE23-4860-A490-D4825DB61B0A}" srcOrd="1" destOrd="0" parTransId="{83C133C0-970C-4102-B2E4-77D02DE63E25}" sibTransId="{1517E962-FA90-4DCF-9117-F84FC0E6246F}"/>
    <dgm:cxn modelId="{2C5FB71F-B281-439D-B9D8-94B54289B29F}" type="presOf" srcId="{641E22C9-E053-443E-852A-9A1CEE8D83BB}" destId="{33D97380-F1A9-44D9-9B95-D282A24EA207}" srcOrd="0" destOrd="0" presId="urn:microsoft.com/office/officeart/2008/layout/LinedList"/>
    <dgm:cxn modelId="{E3E74932-47FF-4DE5-93BD-B777386252E5}" srcId="{74A032AF-3017-4592-AF58-3FABB7737E11}" destId="{B0D28A22-A751-43C1-8C54-8E06F8AA4586}" srcOrd="2" destOrd="0" parTransId="{C820ECEB-FFF1-4D7F-95E6-B760D18DD936}" sibTransId="{EF489B41-532E-413B-818B-39B39149B60E}"/>
    <dgm:cxn modelId="{251A4346-52FF-4F78-954B-32437B1B87FB}" srcId="{74A032AF-3017-4592-AF58-3FABB7737E11}" destId="{641E22C9-E053-443E-852A-9A1CEE8D83BB}" srcOrd="0" destOrd="0" parTransId="{DFFE79AD-ACCA-4E95-9218-D761350082C9}" sibTransId="{699CAE95-E997-4E9C-8FBD-49CDFC1CE8AA}"/>
    <dgm:cxn modelId="{B9F99F73-DB38-4C7B-BF7E-F9B4BFAF1DB3}" type="presOf" srcId="{B0D28A22-A751-43C1-8C54-8E06F8AA4586}" destId="{7B66671C-6BC3-4F63-A0AE-5899D8B759C9}" srcOrd="0" destOrd="0" presId="urn:microsoft.com/office/officeart/2008/layout/LinedList"/>
    <dgm:cxn modelId="{8F55A1AA-82D8-42FF-B49D-501942C9510A}" type="presOf" srcId="{07FD1E05-BE23-4860-A490-D4825DB61B0A}" destId="{716E4A8F-80A3-4540-8611-59745AA9C1A7}" srcOrd="0" destOrd="0" presId="urn:microsoft.com/office/officeart/2008/layout/LinedList"/>
    <dgm:cxn modelId="{A2FD76AE-FFE2-4E19-A5E5-98CCB5E7D938}" type="presOf" srcId="{74A032AF-3017-4592-AF58-3FABB7737E11}" destId="{EB5C5315-71A1-44D2-80AF-7284C6BF2C86}" srcOrd="0" destOrd="0" presId="urn:microsoft.com/office/officeart/2008/layout/LinedList"/>
    <dgm:cxn modelId="{CB0A67AB-F969-44DE-A646-1DB90786E717}" type="presParOf" srcId="{EB5C5315-71A1-44D2-80AF-7284C6BF2C86}" destId="{049FC688-52DB-4B1D-BA18-1F0D510CF36F}" srcOrd="0" destOrd="0" presId="urn:microsoft.com/office/officeart/2008/layout/LinedList"/>
    <dgm:cxn modelId="{863DEC14-B5D8-48CD-9DEC-04E96266DDD0}" type="presParOf" srcId="{EB5C5315-71A1-44D2-80AF-7284C6BF2C86}" destId="{84552AB1-9E4E-4018-BCC6-6EADA87DD795}" srcOrd="1" destOrd="0" presId="urn:microsoft.com/office/officeart/2008/layout/LinedList"/>
    <dgm:cxn modelId="{748EA60E-B830-4D7C-9EF6-AD1BA7DF9106}" type="presParOf" srcId="{84552AB1-9E4E-4018-BCC6-6EADA87DD795}" destId="{33D97380-F1A9-44D9-9B95-D282A24EA207}" srcOrd="0" destOrd="0" presId="urn:microsoft.com/office/officeart/2008/layout/LinedList"/>
    <dgm:cxn modelId="{B6309DA3-2BAE-4C65-B914-2D6D9FE37E16}" type="presParOf" srcId="{84552AB1-9E4E-4018-BCC6-6EADA87DD795}" destId="{0ABE5CAE-363D-483F-A48F-CC5B73B9ECB3}" srcOrd="1" destOrd="0" presId="urn:microsoft.com/office/officeart/2008/layout/LinedList"/>
    <dgm:cxn modelId="{5719B46D-BEBA-48A2-8FBD-C5D1DBBF9340}" type="presParOf" srcId="{EB5C5315-71A1-44D2-80AF-7284C6BF2C86}" destId="{096DEC1E-6279-474A-BD42-9B7901FF99B8}" srcOrd="2" destOrd="0" presId="urn:microsoft.com/office/officeart/2008/layout/LinedList"/>
    <dgm:cxn modelId="{DB8469E0-C5A9-405B-B26C-D00591081F43}" type="presParOf" srcId="{EB5C5315-71A1-44D2-80AF-7284C6BF2C86}" destId="{EAD582DD-7C75-4283-AB73-41602AC844E7}" srcOrd="3" destOrd="0" presId="urn:microsoft.com/office/officeart/2008/layout/LinedList"/>
    <dgm:cxn modelId="{665620F3-EC65-419C-88C8-E09773974CC5}" type="presParOf" srcId="{EAD582DD-7C75-4283-AB73-41602AC844E7}" destId="{716E4A8F-80A3-4540-8611-59745AA9C1A7}" srcOrd="0" destOrd="0" presId="urn:microsoft.com/office/officeart/2008/layout/LinedList"/>
    <dgm:cxn modelId="{4A89AE22-5B98-459F-A226-F7506D4116C8}" type="presParOf" srcId="{EAD582DD-7C75-4283-AB73-41602AC844E7}" destId="{58B737F5-B611-4821-A14C-B2D1C9641537}" srcOrd="1" destOrd="0" presId="urn:microsoft.com/office/officeart/2008/layout/LinedList"/>
    <dgm:cxn modelId="{A8C82D1F-9456-4770-927D-3D650F5F1879}" type="presParOf" srcId="{EB5C5315-71A1-44D2-80AF-7284C6BF2C86}" destId="{7BC5F871-8B70-4F0E-B4C3-A6CB90D2D22B}" srcOrd="4" destOrd="0" presId="urn:microsoft.com/office/officeart/2008/layout/LinedList"/>
    <dgm:cxn modelId="{4CF51435-863A-4599-9E63-D992BD264134}" type="presParOf" srcId="{EB5C5315-71A1-44D2-80AF-7284C6BF2C86}" destId="{1538AD14-C82D-46C6-91FA-608096AE7B66}" srcOrd="5" destOrd="0" presId="urn:microsoft.com/office/officeart/2008/layout/LinedList"/>
    <dgm:cxn modelId="{C783981C-7F2A-4F27-93CA-E14CCE58D9F4}" type="presParOf" srcId="{1538AD14-C82D-46C6-91FA-608096AE7B66}" destId="{7B66671C-6BC3-4F63-A0AE-5899D8B759C9}" srcOrd="0" destOrd="0" presId="urn:microsoft.com/office/officeart/2008/layout/LinedList"/>
    <dgm:cxn modelId="{9A0401CB-13DC-4F36-A2A4-780ED83FC9BE}" type="presParOf" srcId="{1538AD14-C82D-46C6-91FA-608096AE7B66}" destId="{FC3BEFB7-5AF5-4663-8F8F-D35EFD14FD0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9FC688-52DB-4B1D-BA18-1F0D510CF36F}">
      <dsp:nvSpPr>
        <dsp:cNvPr id="0" name=""/>
        <dsp:cNvSpPr/>
      </dsp:nvSpPr>
      <dsp:spPr>
        <a:xfrm>
          <a:off x="0" y="212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D97380-F1A9-44D9-9B95-D282A24EA207}">
      <dsp:nvSpPr>
        <dsp:cNvPr id="0" name=""/>
        <dsp:cNvSpPr/>
      </dsp:nvSpPr>
      <dsp:spPr>
        <a:xfrm>
          <a:off x="0" y="2124"/>
          <a:ext cx="10515600" cy="1449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Task A (Watchdog):</a:t>
          </a:r>
          <a:r>
            <a:rPr lang="en-US" sz="2800" kern="1200"/>
            <a:t> 0.1</a:t>
          </a:r>
          <a:r>
            <a:rPr lang="ko-KR" sz="2800" kern="1200"/>
            <a:t>초 단위로 센서 값을 읽어 상급자의 접근을 감시합니다</a:t>
          </a:r>
          <a:r>
            <a:rPr lang="en-US" sz="2800" kern="1200"/>
            <a:t>. (High Priority)</a:t>
          </a:r>
        </a:p>
      </dsp:txBody>
      <dsp:txXfrm>
        <a:off x="0" y="2124"/>
        <a:ext cx="10515600" cy="1449029"/>
      </dsp:txXfrm>
    </dsp:sp>
    <dsp:sp modelId="{096DEC1E-6279-474A-BD42-9B7901FF99B8}">
      <dsp:nvSpPr>
        <dsp:cNvPr id="0" name=""/>
        <dsp:cNvSpPr/>
      </dsp:nvSpPr>
      <dsp:spPr>
        <a:xfrm>
          <a:off x="0" y="145115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6E4A8F-80A3-4540-8611-59745AA9C1A7}">
      <dsp:nvSpPr>
        <dsp:cNvPr id="0" name=""/>
        <dsp:cNvSpPr/>
      </dsp:nvSpPr>
      <dsp:spPr>
        <a:xfrm>
          <a:off x="0" y="1451154"/>
          <a:ext cx="10515600" cy="1449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Task B (Network):</a:t>
          </a:r>
          <a:r>
            <a:rPr lang="en-US" sz="2800" kern="1200"/>
            <a:t> 10</a:t>
          </a:r>
          <a:r>
            <a:rPr lang="ko-KR" sz="2800" kern="1200"/>
            <a:t>초 주기</a:t>
          </a:r>
          <a:r>
            <a:rPr lang="en-US" sz="2800" kern="1200"/>
            <a:t>(</a:t>
          </a:r>
          <a:r>
            <a:rPr lang="ko-KR" sz="2800" kern="1200"/>
            <a:t>또는 실시간</a:t>
          </a:r>
          <a:r>
            <a:rPr lang="en-US" sz="2800" kern="1200"/>
            <a:t> WebSocket)</a:t>
          </a:r>
          <a:r>
            <a:rPr lang="ko-KR" sz="2800" kern="1200"/>
            <a:t>로 업비트</a:t>
          </a:r>
          <a:r>
            <a:rPr lang="en-US" sz="2800" kern="1200"/>
            <a:t> API </a:t>
          </a:r>
          <a:r>
            <a:rPr lang="ko-KR" sz="2800" kern="1200"/>
            <a:t>서버와 통신하여 시세 데이터를 갱신합니다</a:t>
          </a:r>
          <a:r>
            <a:rPr lang="en-US" sz="2800" kern="1200"/>
            <a:t>. (Low Priority)</a:t>
          </a:r>
        </a:p>
      </dsp:txBody>
      <dsp:txXfrm>
        <a:off x="0" y="1451154"/>
        <a:ext cx="10515600" cy="1449029"/>
      </dsp:txXfrm>
    </dsp:sp>
    <dsp:sp modelId="{7BC5F871-8B70-4F0E-B4C3-A6CB90D2D22B}">
      <dsp:nvSpPr>
        <dsp:cNvPr id="0" name=""/>
        <dsp:cNvSpPr/>
      </dsp:nvSpPr>
      <dsp:spPr>
        <a:xfrm>
          <a:off x="0" y="2900183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66671C-6BC3-4F63-A0AE-5899D8B759C9}">
      <dsp:nvSpPr>
        <dsp:cNvPr id="0" name=""/>
        <dsp:cNvSpPr/>
      </dsp:nvSpPr>
      <dsp:spPr>
        <a:xfrm>
          <a:off x="0" y="2900183"/>
          <a:ext cx="10515600" cy="1449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State Machine:</a:t>
          </a:r>
          <a:r>
            <a:rPr lang="en-US" sz="2800" kern="1200"/>
            <a:t> </a:t>
          </a:r>
          <a:r>
            <a:rPr lang="ko-KR" sz="2800" kern="1200"/>
            <a:t>시스템을</a:t>
          </a:r>
          <a:r>
            <a:rPr lang="en-US" sz="2800" kern="1200"/>
            <a:t> Normal(</a:t>
          </a:r>
          <a:r>
            <a:rPr lang="ko-KR" sz="2800" kern="1200"/>
            <a:t>감시</a:t>
          </a:r>
          <a:r>
            <a:rPr lang="en-US" sz="2800" kern="1200"/>
            <a:t>), Alert(</a:t>
          </a:r>
          <a:r>
            <a:rPr lang="ko-KR" sz="2800" kern="1200"/>
            <a:t>경고</a:t>
          </a:r>
          <a:r>
            <a:rPr lang="en-US" sz="2800" kern="1200"/>
            <a:t>), Fake(</a:t>
          </a:r>
          <a:r>
            <a:rPr lang="ko-KR" sz="2800" kern="1200"/>
            <a:t>업무 모드</a:t>
          </a:r>
          <a:r>
            <a:rPr lang="en-US" sz="2800" kern="1200"/>
            <a:t>) </a:t>
          </a:r>
          <a:r>
            <a:rPr lang="ko-KR" sz="2800" kern="1200"/>
            <a:t>상태로 정의하여 관리합니다</a:t>
          </a:r>
          <a:r>
            <a:rPr lang="en-US" sz="2800" kern="1200"/>
            <a:t>.</a:t>
          </a:r>
        </a:p>
      </dsp:txBody>
      <dsp:txXfrm>
        <a:off x="0" y="2900183"/>
        <a:ext cx="10515600" cy="14490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C093EA-B576-C817-4254-E47D8E5021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AA60DF5-CD44-9045-EE75-601FF2A068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3C6848-826A-CA22-5318-6B5F42BB2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78408-711A-4134-B109-F11620F11A33}" type="datetimeFigureOut">
              <a:rPr lang="ko-KR" altLang="en-US" smtClean="0"/>
              <a:t>2025-12-10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7AC502-C232-8634-079A-3B7C77113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6E684D-3DB8-8436-64F2-148C224CC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3698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D546A0-D667-0C27-E69C-A4535B0CD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616C384-9624-1F49-ED4D-245985AA70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300BD5-E1FF-841E-7468-622805F42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78408-711A-4134-B109-F11620F11A33}" type="datetimeFigureOut">
              <a:rPr lang="ko-KR" altLang="en-US" smtClean="0"/>
              <a:t>2025-12-10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B763BB-1D42-ACCF-D1F0-35B67368F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432757-A850-0434-A872-C434D110B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8137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5C543AE-D15E-877E-9FAD-8F329B499E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4A3E4DF-C59C-EB54-3A23-552E264283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AEFAB1-278B-EBC5-B272-8CA792383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78408-711A-4134-B109-F11620F11A33}" type="datetimeFigureOut">
              <a:rPr lang="ko-KR" altLang="en-US" smtClean="0"/>
              <a:t>2025-12-10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1E8DDE-AD3A-3DFA-E2F1-65266ED4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D8B51F-E0B4-924D-0706-24E423E3B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5959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1F2D2B-8F9B-21B2-F7BF-886259DF9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7D8D77-C4ED-54FF-53E7-B7C26DB7F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3293B9-7730-C237-5780-9A7BF36B8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78408-711A-4134-B109-F11620F11A33}" type="datetimeFigureOut">
              <a:rPr lang="ko-KR" altLang="en-US" smtClean="0"/>
              <a:t>2025-12-10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30FAEC-EE23-5C60-BBDC-974D1EF4A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615E02-D9B3-0AAD-2452-E4C0B2146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333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8B3A5C-6DEE-C2E1-43BD-5146CCB3C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5509E7-E491-E5A6-0AFA-DBBC3CF675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4E38FB-6C3D-959C-B9F6-F6926575A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78408-711A-4134-B109-F11620F11A33}" type="datetimeFigureOut">
              <a:rPr lang="ko-KR" altLang="en-US" smtClean="0"/>
              <a:t>2025-12-10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AA07CE-1ECC-0361-0470-409B1D830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5BAE97-8809-8B72-789E-6D4FDC2C7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229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D2664D-71BE-BD85-A3F9-ACE281BD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43450B-53C5-C157-8B47-C3B1705365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62FFCDC-0B7F-97F6-7598-35EF42319B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BFEFA4-A604-D0DF-DC6B-6D25ADEE1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78408-711A-4134-B109-F11620F11A33}" type="datetimeFigureOut">
              <a:rPr lang="ko-KR" altLang="en-US" smtClean="0"/>
              <a:t>2025-12-10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6F2277-C560-BE96-0B79-B73E785BB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FBFBB0-5A32-D244-6352-E62CAEBF6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9004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A42A36-0FCC-4FCE-8976-06FDF17B9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4A37EC-F631-535C-09AC-ED5DAE661B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0A9E630-A307-D87F-4A58-1C83FA649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350E701-BF2A-3920-6C45-F61E17B504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0D52312-6EF9-C617-34DD-FD86F9EF05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A97C04B-8BA0-2034-BFA1-794CC8E5F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78408-711A-4134-B109-F11620F11A33}" type="datetimeFigureOut">
              <a:rPr lang="ko-KR" altLang="en-US" smtClean="0"/>
              <a:t>2025-12-10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B99F1DA-C8AC-2FA7-2EA6-DEC38D031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E33A2C2-E7A9-2102-AF16-2A6F4A6F8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793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C0A5A2-259D-C765-AF79-0925BEBE4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421215-A864-F6AB-9025-055B9CB8A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78408-711A-4134-B109-F11620F11A33}" type="datetimeFigureOut">
              <a:rPr lang="ko-KR" altLang="en-US" smtClean="0"/>
              <a:t>2025-12-10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1E3B4E8-FB88-28E5-A886-4FEA9329C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1AC7963-0F65-AEEE-AD90-C4D3EA3CE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1878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7DE7423-9A1C-B0DF-7CCE-EECB552ED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78408-711A-4134-B109-F11620F11A33}" type="datetimeFigureOut">
              <a:rPr lang="ko-KR" altLang="en-US" smtClean="0"/>
              <a:t>2025-12-10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E081A17-B1C7-6464-528A-374C8C769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2D66A59-7378-B70F-65B3-6DEEC1DC3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2375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860236-D41B-41EE-1BF2-5AAEEF7D8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37B6F0-DC31-8B60-BD5F-B61AE2E894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0AE1C7-8F43-1370-4745-321C4E35CE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C3129BE-D599-4C7E-7136-26E79BDC4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78408-711A-4134-B109-F11620F11A33}" type="datetimeFigureOut">
              <a:rPr lang="ko-KR" altLang="en-US" smtClean="0"/>
              <a:t>2025-12-10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3F7663-EFCF-5368-7D7F-32EC7F220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04D59F-3E1B-8B0F-554C-8A22D0E8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738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26D95F-03D2-0BDA-5AF7-393D66B71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F1AB784-AF30-8A18-FC7F-DCC95D36AB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83870E6-A74B-CBA9-00F6-F670A84F06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7AB074-EC63-11B2-921D-02AFA5842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78408-711A-4134-B109-F11620F11A33}" type="datetimeFigureOut">
              <a:rPr lang="ko-KR" altLang="en-US" smtClean="0"/>
              <a:t>2025-12-10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469E20-6A5A-5689-0F9E-FD7169237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0B48D7-6B82-DE00-9D70-037FC17EC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4262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FF83A89-0C03-E545-D3A2-434FF83E9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A8B10D-B7F3-543E-15E3-1DB44B94DC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975AF8-7220-D34A-2511-C2FB09F346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978408-711A-4134-B109-F11620F11A33}" type="datetimeFigureOut">
              <a:rPr lang="ko-KR" altLang="en-US" smtClean="0"/>
              <a:t>2025-12-10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56CCA9-9703-78C8-2D31-662AA849E7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E46D65-8D4A-ED70-DC53-57A1A2C205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E83A70D-4F61-4C08-9998-A188CFC683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2044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C97F8B88-4411-8C88-C89B-8316A4D98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7088" y="441040"/>
            <a:ext cx="8243585" cy="42474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9725889-98E8-0722-9E2A-A19C4DC6D2D1}"/>
              </a:ext>
            </a:extLst>
          </p:cNvPr>
          <p:cNvSpPr txBox="1"/>
          <p:nvPr/>
        </p:nvSpPr>
        <p:spPr>
          <a:xfrm>
            <a:off x="2157088" y="4688533"/>
            <a:ext cx="316929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err="1"/>
              <a:t>몰래몰래</a:t>
            </a:r>
            <a:endParaRPr lang="en-US" altLang="ko-KR" sz="2800" b="1" dirty="0"/>
          </a:p>
          <a:p>
            <a:r>
              <a:rPr lang="en-US" altLang="ko-KR" sz="2800" b="1" dirty="0"/>
              <a:t>12204166</a:t>
            </a:r>
            <a:r>
              <a:rPr lang="ko-KR" altLang="en-US" sz="2800" b="1" dirty="0"/>
              <a:t> 이유훈</a:t>
            </a:r>
          </a:p>
        </p:txBody>
      </p:sp>
    </p:spTree>
    <p:extLst>
      <p:ext uri="{BB962C8B-B14F-4D97-AF65-F5344CB8AC3E}">
        <p14:creationId xmlns:p14="http://schemas.microsoft.com/office/powerpoint/2010/main" val="2254562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10000" t="2000" r="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1D3B4B-72F9-F390-0126-DFBC0E309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회로 구성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21C755-C6AA-7DC7-1C53-B21C522844C0}"/>
              </a:ext>
            </a:extLst>
          </p:cNvPr>
          <p:cNvSpPr txBox="1"/>
          <p:nvPr/>
        </p:nvSpPr>
        <p:spPr>
          <a:xfrm>
            <a:off x="1487420" y="1745064"/>
            <a:ext cx="769620" cy="2539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LCD SCL</a:t>
            </a:r>
            <a:endParaRPr lang="ko-KR" altLang="en-US" sz="10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75ABC5-2B5C-FE68-5649-B9844EE747F1}"/>
              </a:ext>
            </a:extLst>
          </p:cNvPr>
          <p:cNvSpPr txBox="1"/>
          <p:nvPr/>
        </p:nvSpPr>
        <p:spPr>
          <a:xfrm>
            <a:off x="1487420" y="1463960"/>
            <a:ext cx="769620" cy="2539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LCD SDA</a:t>
            </a:r>
            <a:endParaRPr lang="ko-KR" altLang="en-US" sz="10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C49A7F-F9EA-46DA-7E2D-DE9B37EB3A42}"/>
              </a:ext>
            </a:extLst>
          </p:cNvPr>
          <p:cNvSpPr txBox="1"/>
          <p:nvPr/>
        </p:nvSpPr>
        <p:spPr>
          <a:xfrm>
            <a:off x="8406380" y="1491148"/>
            <a:ext cx="769620" cy="2539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LCD VCC</a:t>
            </a:r>
            <a:endParaRPr lang="ko-KR" altLang="en-US" sz="10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B5487D-27BE-9E80-6345-4D576AB8BE62}"/>
              </a:ext>
            </a:extLst>
          </p:cNvPr>
          <p:cNvSpPr txBox="1"/>
          <p:nvPr/>
        </p:nvSpPr>
        <p:spPr>
          <a:xfrm>
            <a:off x="8406380" y="5239894"/>
            <a:ext cx="769620" cy="2539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LCD GND</a:t>
            </a:r>
            <a:endParaRPr lang="ko-KR" altLang="en-US" sz="10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949C11-2C2F-2C24-639D-65D42B4986C4}"/>
              </a:ext>
            </a:extLst>
          </p:cNvPr>
          <p:cNvSpPr txBox="1"/>
          <p:nvPr/>
        </p:nvSpPr>
        <p:spPr>
          <a:xfrm>
            <a:off x="8338806" y="2403517"/>
            <a:ext cx="904768" cy="25391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초음파</a:t>
            </a:r>
            <a:r>
              <a:rPr lang="en-US" altLang="ko-KR" sz="1050" dirty="0"/>
              <a:t> VCC</a:t>
            </a:r>
            <a:endParaRPr lang="ko-KR" altLang="en-US" sz="10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9025DE-5EB1-F8DE-F416-CE7D0BD296B5}"/>
              </a:ext>
            </a:extLst>
          </p:cNvPr>
          <p:cNvSpPr txBox="1"/>
          <p:nvPr/>
        </p:nvSpPr>
        <p:spPr>
          <a:xfrm>
            <a:off x="9175999" y="5239894"/>
            <a:ext cx="1000387" cy="25391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초음파</a:t>
            </a:r>
            <a:r>
              <a:rPr lang="en-US" altLang="ko-KR" sz="1050" dirty="0"/>
              <a:t>  GND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717465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043DF6E-24BF-D83D-AA84-BB1D28366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altLang="ko-KR" sz="4000"/>
              <a:t>1. </a:t>
            </a:r>
            <a:r>
              <a:rPr lang="ko-KR" altLang="en-US" sz="4000"/>
              <a:t>하드웨어 구성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B16869-E44F-1208-87B1-2DC49F1E8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pPr lvl="0" fontAlgn="base"/>
            <a:r>
              <a:rPr lang="en-US" altLang="ko-KR" sz="2000" b="1"/>
              <a:t>MCU:</a:t>
            </a:r>
            <a:r>
              <a:rPr lang="en-US" altLang="ko-KR" sz="2000"/>
              <a:t> Raspberry Pi Pico 2W (Dual Core, WiFi </a:t>
            </a:r>
            <a:r>
              <a:rPr lang="ko-KR" altLang="ko-KR" sz="2000"/>
              <a:t>내장</a:t>
            </a:r>
            <a:r>
              <a:rPr lang="en-US" altLang="ko-KR" sz="2000"/>
              <a:t>)</a:t>
            </a:r>
            <a:endParaRPr lang="ko-KR" altLang="ko-KR" sz="2000"/>
          </a:p>
          <a:p>
            <a:pPr lvl="0" fontAlgn="base"/>
            <a:r>
              <a:rPr lang="en-US" altLang="ko-KR" sz="2000" b="1"/>
              <a:t>Display:</a:t>
            </a:r>
            <a:r>
              <a:rPr lang="en-US" altLang="ko-KR" sz="2000"/>
              <a:t> I2C LCD1602 (16x2 Character LCD)</a:t>
            </a:r>
            <a:endParaRPr lang="ko-KR" altLang="ko-KR" sz="2000"/>
          </a:p>
          <a:p>
            <a:pPr lvl="0" fontAlgn="base"/>
            <a:r>
              <a:rPr lang="en-US" altLang="ko-KR" sz="2000" b="1"/>
              <a:t>Sensor:</a:t>
            </a:r>
            <a:r>
              <a:rPr lang="en-US" altLang="ko-KR" sz="2000"/>
              <a:t> </a:t>
            </a:r>
            <a:r>
              <a:rPr lang="ko-KR" altLang="ko-KR" sz="2000"/>
              <a:t>초음파 센서</a:t>
            </a:r>
            <a:r>
              <a:rPr lang="en-US" altLang="ko-KR" sz="2000"/>
              <a:t> (HC-SR04)</a:t>
            </a:r>
            <a:br>
              <a:rPr lang="en-US" altLang="ko-KR" sz="2000"/>
            </a:br>
            <a:r>
              <a:rPr lang="en-US" altLang="ko-KR" sz="2000" b="1"/>
              <a:t>Actuator:</a:t>
            </a:r>
            <a:r>
              <a:rPr lang="en-US" altLang="ko-KR" sz="2000"/>
              <a:t> </a:t>
            </a:r>
            <a:r>
              <a:rPr lang="ko-KR" altLang="en-US" sz="2000"/>
              <a:t>핸드폰</a:t>
            </a:r>
            <a:endParaRPr lang="ko-KR" altLang="ko-KR" sz="2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161635-A84A-9D7C-6A74-3E111C6D29F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962" r="38982"/>
          <a:stretch>
            <a:fillRect/>
          </a:stretch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274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71EAED-6C0B-50B3-B100-57A357D7D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소프트웨어 아키텍처</a:t>
            </a:r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B676A327-E5D8-9C21-76A4-6754B7C681A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23968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32E731-A2C4-B549-0183-34B9EC141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예상 동작 시나리오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0CD25-A2F4-E522-460E-9BA1EDFF6E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73697" cy="4351338"/>
          </a:xfrm>
        </p:spPr>
        <p:txBody>
          <a:bodyPr>
            <a:normAutofit fontScale="62500" lnSpcReduction="20000"/>
          </a:bodyPr>
          <a:lstStyle/>
          <a:p>
            <a:r>
              <a:rPr lang="ko-KR" altLang="ko-KR" b="1" dirty="0"/>
              <a:t>상황</a:t>
            </a:r>
            <a:r>
              <a:rPr lang="en-US" altLang="ko-KR" b="1" dirty="0"/>
              <a:t> 1: </a:t>
            </a:r>
            <a:r>
              <a:rPr lang="ko-KR" altLang="ko-KR" b="1" dirty="0"/>
              <a:t>평상시</a:t>
            </a:r>
            <a:r>
              <a:rPr lang="en-US" altLang="ko-KR" b="1" dirty="0"/>
              <a:t> (Normal Mode)</a:t>
            </a:r>
            <a:endParaRPr lang="ko-KR" altLang="ko-KR" b="1" dirty="0"/>
          </a:p>
          <a:p>
            <a:pPr lvl="0" fontAlgn="base"/>
            <a:r>
              <a:rPr lang="ko-KR" altLang="ko-KR" b="1" dirty="0"/>
              <a:t>화면</a:t>
            </a:r>
            <a:r>
              <a:rPr lang="en-US" altLang="ko-KR" b="1" dirty="0"/>
              <a:t>:</a:t>
            </a:r>
            <a:r>
              <a:rPr lang="en-US" altLang="ko-KR" dirty="0"/>
              <a:t> </a:t>
            </a:r>
            <a:r>
              <a:rPr lang="ko-KR" altLang="ko-KR" dirty="0" err="1"/>
              <a:t>비트코인</a:t>
            </a:r>
            <a:r>
              <a:rPr lang="en-US" altLang="ko-KR" dirty="0"/>
              <a:t>(BTC)</a:t>
            </a:r>
            <a:r>
              <a:rPr lang="ko-KR" altLang="ko-KR" dirty="0"/>
              <a:t>의 현재 가격과 전일 대비 등락</a:t>
            </a:r>
            <a:r>
              <a:rPr lang="en-US" altLang="ko-KR" dirty="0"/>
              <a:t>(▲/▼)</a:t>
            </a:r>
            <a:r>
              <a:rPr lang="ko-KR" altLang="ko-KR" dirty="0"/>
              <a:t>을 실시간으로 표시합니다</a:t>
            </a:r>
            <a:r>
              <a:rPr lang="en-US" altLang="ko-KR" dirty="0"/>
              <a:t>.</a:t>
            </a:r>
            <a:endParaRPr lang="ko-KR" altLang="ko-KR" dirty="0"/>
          </a:p>
          <a:p>
            <a:pPr lvl="0" fontAlgn="base"/>
            <a:r>
              <a:rPr lang="ko-KR" altLang="ko-KR" b="1" dirty="0"/>
              <a:t>동작</a:t>
            </a:r>
            <a:r>
              <a:rPr lang="en-US" altLang="ko-KR" b="1" dirty="0"/>
              <a:t>:</a:t>
            </a:r>
            <a:r>
              <a:rPr lang="en-US" altLang="ko-KR" dirty="0"/>
              <a:t> </a:t>
            </a:r>
            <a:r>
              <a:rPr lang="ko-KR" altLang="ko-KR" dirty="0"/>
              <a:t>설정된 목표가 도달 시</a:t>
            </a:r>
            <a:r>
              <a:rPr lang="en-US" altLang="ko-KR" dirty="0"/>
              <a:t> LED</a:t>
            </a:r>
            <a:r>
              <a:rPr lang="ko-KR" altLang="ko-KR" dirty="0"/>
              <a:t>가 은은하게 점멸하여 사용자에게 매도</a:t>
            </a:r>
            <a:r>
              <a:rPr lang="en-US" altLang="ko-KR" dirty="0"/>
              <a:t>/</a:t>
            </a:r>
            <a:r>
              <a:rPr lang="ko-KR" altLang="ko-KR" dirty="0"/>
              <a:t>매수 타이밍을 알립니다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b="1" dirty="0"/>
              <a:t>상황</a:t>
            </a:r>
            <a:r>
              <a:rPr lang="en-US" altLang="ko-KR" b="1" dirty="0"/>
              <a:t> 2: </a:t>
            </a:r>
            <a:r>
              <a:rPr lang="ko-KR" altLang="ko-KR" b="1" dirty="0"/>
              <a:t>위협 감지</a:t>
            </a:r>
            <a:r>
              <a:rPr lang="en-US" altLang="ko-KR" b="1" dirty="0"/>
              <a:t> (Boss Detection)</a:t>
            </a:r>
            <a:endParaRPr lang="ko-KR" altLang="ko-KR" b="1" dirty="0"/>
          </a:p>
          <a:p>
            <a:pPr lvl="0" fontAlgn="base"/>
            <a:r>
              <a:rPr lang="ko-KR" altLang="ko-KR" b="1" dirty="0"/>
              <a:t>트리거</a:t>
            </a:r>
            <a:r>
              <a:rPr lang="en-US" altLang="ko-KR" b="1" dirty="0"/>
              <a:t>:</a:t>
            </a:r>
            <a:r>
              <a:rPr lang="en-US" altLang="ko-KR" dirty="0"/>
              <a:t> </a:t>
            </a:r>
            <a:r>
              <a:rPr lang="ko-KR" altLang="ko-KR" dirty="0"/>
              <a:t>센서 반경</a:t>
            </a:r>
            <a:r>
              <a:rPr lang="en-US" altLang="ko-KR" dirty="0"/>
              <a:t> 1m </a:t>
            </a:r>
            <a:r>
              <a:rPr lang="ko-KR" altLang="ko-KR" dirty="0"/>
              <a:t>내에 물체</a:t>
            </a:r>
            <a:r>
              <a:rPr lang="en-US" altLang="ko-KR" dirty="0"/>
              <a:t>(</a:t>
            </a:r>
            <a:r>
              <a:rPr lang="ko-KR" altLang="ko-KR" dirty="0"/>
              <a:t>사람</a:t>
            </a:r>
            <a:r>
              <a:rPr lang="en-US" altLang="ko-KR" dirty="0"/>
              <a:t>)</a:t>
            </a:r>
            <a:r>
              <a:rPr lang="ko-KR" altLang="ko-KR" dirty="0"/>
              <a:t>가 감지됨</a:t>
            </a:r>
            <a:r>
              <a:rPr lang="en-US" altLang="ko-KR" dirty="0"/>
              <a:t>.</a:t>
            </a:r>
            <a:endParaRPr lang="ko-KR" altLang="ko-KR" dirty="0"/>
          </a:p>
          <a:p>
            <a:pPr lvl="0" fontAlgn="base"/>
            <a:r>
              <a:rPr lang="ko-KR" altLang="ko-KR" b="1" dirty="0"/>
              <a:t>반응</a:t>
            </a:r>
            <a:r>
              <a:rPr lang="en-US" altLang="ko-KR" b="1" dirty="0"/>
              <a:t>:</a:t>
            </a:r>
            <a:endParaRPr lang="ko-KR" altLang="ko-KR" dirty="0"/>
          </a:p>
          <a:p>
            <a:pPr lvl="1" fontAlgn="base"/>
            <a:r>
              <a:rPr lang="en-US" altLang="ko-KR" dirty="0"/>
              <a:t>0.1</a:t>
            </a:r>
            <a:r>
              <a:rPr lang="ko-KR" altLang="ko-KR" dirty="0"/>
              <a:t>초 이내에 주식</a:t>
            </a:r>
            <a:r>
              <a:rPr lang="en-US" altLang="ko-KR" dirty="0"/>
              <a:t>/</a:t>
            </a:r>
            <a:r>
              <a:rPr lang="ko-KR" altLang="ko-KR" dirty="0"/>
              <a:t>코인 관련 정보를 화면에서 즉시 소거합니다</a:t>
            </a:r>
            <a:r>
              <a:rPr lang="en-US" altLang="ko-KR" dirty="0"/>
              <a:t>.</a:t>
            </a:r>
            <a:endParaRPr lang="ko-KR" altLang="ko-KR" dirty="0"/>
          </a:p>
          <a:p>
            <a:pPr lvl="1" fontAlgn="base"/>
            <a:r>
              <a:rPr lang="ko-KR" altLang="ko-KR" dirty="0"/>
              <a:t>사전에 정의된 </a:t>
            </a:r>
            <a:r>
              <a:rPr lang="en-US" altLang="ko-KR" b="1" dirty="0"/>
              <a:t>'Fake Mode'</a:t>
            </a:r>
            <a:r>
              <a:rPr lang="en-US" altLang="ko-KR" dirty="0"/>
              <a:t> </a:t>
            </a:r>
            <a:r>
              <a:rPr lang="ko-KR" altLang="ko-KR" dirty="0"/>
              <a:t>화면으로 전환됩니다</a:t>
            </a:r>
            <a:r>
              <a:rPr lang="en-US" altLang="ko-KR" dirty="0"/>
              <a:t>.</a:t>
            </a:r>
            <a:endParaRPr lang="ko-KR" altLang="ko-KR" dirty="0"/>
          </a:p>
          <a:p>
            <a:pPr lvl="2" fontAlgn="base"/>
            <a:r>
              <a:rPr lang="ko-KR" altLang="ko-KR" i="1" dirty="0"/>
              <a:t>예시</a:t>
            </a:r>
            <a:r>
              <a:rPr lang="en-US" altLang="ko-KR" i="1" dirty="0"/>
              <a:t> 1:</a:t>
            </a:r>
            <a:r>
              <a:rPr lang="en-US" altLang="ko-KR" dirty="0"/>
              <a:t> System Update... [|||||| ] 45% (</a:t>
            </a:r>
            <a:r>
              <a:rPr lang="ko-KR" altLang="ko-KR" dirty="0"/>
              <a:t>시스템 점검 중인 척</a:t>
            </a:r>
            <a:r>
              <a:rPr lang="en-US" altLang="ko-KR" dirty="0"/>
              <a:t>)</a:t>
            </a:r>
            <a:endParaRPr lang="ko-KR" altLang="ko-KR" dirty="0"/>
          </a:p>
          <a:p>
            <a:pPr lvl="2" fontAlgn="base"/>
            <a:r>
              <a:rPr lang="ko-KR" altLang="ko-KR" i="1" dirty="0"/>
              <a:t>예시</a:t>
            </a:r>
            <a:r>
              <a:rPr lang="en-US" altLang="ko-KR" i="1" dirty="0"/>
              <a:t> 2:</a:t>
            </a:r>
            <a:r>
              <a:rPr lang="en-US" altLang="ko-KR" dirty="0"/>
              <a:t> Server Status: OK / Mem: 0x4F2A (</a:t>
            </a:r>
            <a:r>
              <a:rPr lang="ko-KR" altLang="ko-KR" dirty="0"/>
              <a:t>서버 로그를 보는 척</a:t>
            </a:r>
            <a:r>
              <a:rPr lang="en-US" altLang="ko-KR" dirty="0"/>
              <a:t>)</a:t>
            </a:r>
            <a:endParaRPr lang="ko-KR" altLang="ko-KR" dirty="0"/>
          </a:p>
          <a:p>
            <a:pPr lvl="1" fontAlgn="base"/>
            <a:r>
              <a:rPr lang="ko-KR" altLang="ko-KR" dirty="0" err="1"/>
              <a:t>부저가</a:t>
            </a:r>
            <a:r>
              <a:rPr lang="ko-KR" altLang="ko-KR" dirty="0"/>
              <a:t> 아주 짧게</a:t>
            </a:r>
            <a:r>
              <a:rPr lang="en-US" altLang="ko-KR" dirty="0"/>
              <a:t>(0.1</a:t>
            </a:r>
            <a:r>
              <a:rPr lang="ko-KR" altLang="ko-KR" dirty="0"/>
              <a:t>초</a:t>
            </a:r>
            <a:r>
              <a:rPr lang="en-US" altLang="ko-KR" dirty="0"/>
              <a:t>) </a:t>
            </a:r>
            <a:r>
              <a:rPr lang="ko-KR" altLang="ko-KR" dirty="0"/>
              <a:t>울려 사용자에게</a:t>
            </a:r>
            <a:r>
              <a:rPr lang="en-US" altLang="ko-KR" dirty="0"/>
              <a:t> "</a:t>
            </a:r>
            <a:r>
              <a:rPr lang="ko-KR" altLang="ko-KR" dirty="0"/>
              <a:t>상사가 떴음</a:t>
            </a:r>
            <a:r>
              <a:rPr lang="en-US" altLang="ko-KR" dirty="0"/>
              <a:t>"</a:t>
            </a:r>
            <a:r>
              <a:rPr lang="ko-KR" altLang="ko-KR" dirty="0"/>
              <a:t>을 </a:t>
            </a:r>
            <a:r>
              <a:rPr lang="ko-KR" altLang="ko-KR" dirty="0" err="1"/>
              <a:t>햅틱으로</a:t>
            </a:r>
            <a:r>
              <a:rPr lang="ko-KR" altLang="ko-KR" dirty="0"/>
              <a:t> 경고합니다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b="1" dirty="0"/>
              <a:t>상황</a:t>
            </a:r>
            <a:r>
              <a:rPr lang="en-US" altLang="ko-KR" b="1" dirty="0"/>
              <a:t> 3: </a:t>
            </a:r>
            <a:r>
              <a:rPr lang="ko-KR" altLang="ko-KR" b="1" dirty="0"/>
              <a:t>상황 종료</a:t>
            </a:r>
            <a:r>
              <a:rPr lang="en-US" altLang="ko-KR" b="1" dirty="0"/>
              <a:t> (Recovery)</a:t>
            </a:r>
            <a:endParaRPr lang="ko-KR" altLang="ko-KR" b="1" dirty="0"/>
          </a:p>
          <a:p>
            <a:pPr lvl="0" fontAlgn="base"/>
            <a:r>
              <a:rPr lang="ko-KR" altLang="ko-KR" b="1" dirty="0"/>
              <a:t>트리거</a:t>
            </a:r>
            <a:r>
              <a:rPr lang="en-US" altLang="ko-KR" b="1" dirty="0"/>
              <a:t>:</a:t>
            </a:r>
            <a:r>
              <a:rPr lang="en-US" altLang="ko-KR" dirty="0"/>
              <a:t> </a:t>
            </a:r>
            <a:r>
              <a:rPr lang="ko-KR" altLang="ko-KR" dirty="0"/>
              <a:t>센서 감지 범위에서 물체가 사라짐</a:t>
            </a:r>
            <a:r>
              <a:rPr lang="en-US" altLang="ko-KR" dirty="0"/>
              <a:t>.</a:t>
            </a:r>
            <a:endParaRPr lang="ko-KR" altLang="ko-KR" dirty="0"/>
          </a:p>
          <a:p>
            <a:pPr lvl="0" fontAlgn="base"/>
            <a:r>
              <a:rPr lang="ko-KR" altLang="ko-KR" b="1" dirty="0"/>
              <a:t>반응</a:t>
            </a:r>
            <a:r>
              <a:rPr lang="en-US" altLang="ko-KR" b="1" dirty="0"/>
              <a:t>:</a:t>
            </a:r>
            <a:r>
              <a:rPr lang="en-US" altLang="ko-KR" dirty="0"/>
              <a:t> </a:t>
            </a:r>
            <a:r>
              <a:rPr lang="ko-KR" altLang="ko-KR" dirty="0"/>
              <a:t>일정 시간</a:t>
            </a:r>
            <a:r>
              <a:rPr lang="en-US" altLang="ko-KR" dirty="0"/>
              <a:t>(</a:t>
            </a:r>
            <a:r>
              <a:rPr lang="ko-KR" altLang="ko-KR" dirty="0"/>
              <a:t>예</a:t>
            </a:r>
            <a:r>
              <a:rPr lang="en-US" altLang="ko-KR" dirty="0"/>
              <a:t>: 3</a:t>
            </a:r>
            <a:r>
              <a:rPr lang="ko-KR" altLang="ko-KR" dirty="0"/>
              <a:t>초</a:t>
            </a:r>
            <a:r>
              <a:rPr lang="en-US" altLang="ko-KR" dirty="0"/>
              <a:t>) </a:t>
            </a:r>
            <a:r>
              <a:rPr lang="ko-KR" altLang="ko-KR" dirty="0"/>
              <a:t>대기 후 안전이 확보되면 다시</a:t>
            </a:r>
            <a:r>
              <a:rPr lang="en-US" altLang="ko-KR" dirty="0"/>
              <a:t> Normal Mode</a:t>
            </a:r>
            <a:r>
              <a:rPr lang="ko-KR" altLang="ko-KR" dirty="0"/>
              <a:t>로 복귀하여 시세를 띄웁니다</a:t>
            </a:r>
            <a:r>
              <a:rPr lang="en-US" altLang="ko-KR" dirty="0"/>
              <a:t>.</a:t>
            </a:r>
            <a:endParaRPr lang="ko-KR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5065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51194B-478D-3ABA-E814-E73A31950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모듈별 구현 </a:t>
            </a:r>
            <a:r>
              <a:rPr lang="en-US" altLang="ko-KR" dirty="0"/>
              <a:t>– </a:t>
            </a:r>
            <a:r>
              <a:rPr lang="ko-KR" altLang="en-US" dirty="0"/>
              <a:t>시세표시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0D310A-E7DD-105C-8265-8EABEDD6D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LCD</a:t>
            </a:r>
          </a:p>
          <a:p>
            <a:r>
              <a:rPr lang="ko-KR" altLang="en-US" dirty="0"/>
              <a:t>네트워크</a:t>
            </a:r>
            <a:endParaRPr lang="en-US" altLang="ko-KR" dirty="0"/>
          </a:p>
          <a:p>
            <a:r>
              <a:rPr lang="en-US" altLang="ko-KR" dirty="0" err="1"/>
              <a:t>Wifi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6460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314</Words>
  <Application>Microsoft Office PowerPoint</Application>
  <PresentationFormat>와이드스크린</PresentationFormat>
  <Paragraphs>36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회로 구성</vt:lpstr>
      <vt:lpstr>1. 하드웨어 구성</vt:lpstr>
      <vt:lpstr>2. 소프트웨어 아키텍처</vt:lpstr>
      <vt:lpstr>3. 예상 동작 시나리오</vt:lpstr>
      <vt:lpstr>모듈별 구현 – 시세표시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유훈 이</dc:creator>
  <cp:lastModifiedBy>유훈 이</cp:lastModifiedBy>
  <cp:revision>1</cp:revision>
  <dcterms:created xsi:type="dcterms:W3CDTF">2025-12-10T13:11:04Z</dcterms:created>
  <dcterms:modified xsi:type="dcterms:W3CDTF">2025-12-10T16:20:14Z</dcterms:modified>
</cp:coreProperties>
</file>

<file path=docProps/thumbnail.jpeg>
</file>